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5" r:id="rId4"/>
    <p:sldId id="1146" r:id="rId5"/>
    <p:sldId id="1144" r:id="rId6"/>
    <p:sldId id="1147" r:id="rId7"/>
    <p:sldId id="1148" r:id="rId8"/>
    <p:sldId id="1149" r:id="rId9"/>
    <p:sldId id="1143" r:id="rId10"/>
    <p:sldId id="1141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89780"/>
            <a:ext cx="11368120" cy="4455443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406574" y="1412776"/>
            <a:ext cx="11305256" cy="3970318"/>
          </a:xfrm>
        </p:spPr>
        <p:txBody>
          <a:bodyPr/>
          <a:lstStyle/>
          <a:p>
            <a:pPr indent="715963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much discussion, most people seem to agree that it’s time to stop sharenting when your children are about 12 or 13 years old.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96938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经过多次讨论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大多数人似乎都同意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当你的孩子大约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岁时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是时候停止分享他们了。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96938" algn="l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本句是主从复合句。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it’s time to stop sharenting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作动词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your children are about 12 or 13 years old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</a:t>
            </a:r>
            <a:r>
              <a:rPr lang="zh-CN" altLang="zh-CN" b="1" spc="-6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时间状语从句</a:t>
            </a:r>
            <a:r>
              <a:rPr lang="en-US" altLang="zh-CN" b="1" spc="-6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6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修饰主句。</a:t>
            </a:r>
            <a:r>
              <a:rPr lang="en-US" altLang="zh-CN" b="1" spc="-6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to do sth</a:t>
            </a:r>
            <a:r>
              <a:rPr lang="zh-CN" altLang="zh-CN" b="1" spc="-6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是固定句式</a:t>
            </a:r>
            <a:r>
              <a:rPr lang="en-US" altLang="zh-CN" b="1" spc="-6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6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pc="-6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6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是该做某事的时候了</a:t>
            </a:r>
            <a:r>
              <a:rPr lang="en-US" altLang="zh-CN" b="1" spc="-6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6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pc="-6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627" y="980728"/>
            <a:ext cx="1872208" cy="394425"/>
          </a:xfrm>
          <a:prstGeom prst="rect">
            <a:avLst/>
          </a:prstGeom>
        </p:spPr>
      </p:pic>
      <p:pic>
        <p:nvPicPr>
          <p:cNvPr id="7" name="译文.eps" descr="id:21474892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2739837"/>
            <a:ext cx="777359" cy="250076"/>
          </a:xfrm>
          <a:prstGeom prst="rect">
            <a:avLst/>
          </a:prstGeom>
        </p:spPr>
      </p:pic>
      <p:pic>
        <p:nvPicPr>
          <p:cNvPr id="8" name="分析.eps" descr="id:214748927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50590" y="3829010"/>
            <a:ext cx="777359" cy="2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691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主要探讨了父母在社交媒体上分享孩子照片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晒娃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）的现象及其引发的争议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包括法律风险、孩子隐私权问题以及专家建议的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原则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708303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908720"/>
            <a:ext cx="11521280" cy="1535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can’t believe you put that photo of me on WeChat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Does this sound familiar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your parents post photos of you online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there photos out there that you really don’t want the world to see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Posting photos of your children online which is also called sharenting is becoming more and more popular around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French police have warned that parents could face future lawsuits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their children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 French law, you are not allowed to publish a photo of someone without their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children have asked their parents not to share photos online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grow up fast and parents must respect that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086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6142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“Mum, we’ve discussed this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may not post anything without my consent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Apple Martin wrote the above comment under a photo taken by her famous mother, Gwyneth Paltrow, of the two of them skiing, and a media storm followed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Ray Fitzgerald, a parenting coach, advises his followers to stick to the “three P rules of posting”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Privacy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private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images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private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privacy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settings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tight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Perception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teenager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Permission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teenager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permission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posting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asked some teenagers and here are some of their comments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663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437112"/>
            <a:ext cx="11485848" cy="1551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discussion, most people seem to agree that it’s time to stop sharenting when your children are about 12 or 13 years old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pictures can be so embarrassing and they’re out there forever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side are you on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702414"/>
              </p:ext>
            </p:extLst>
          </p:nvPr>
        </p:nvGraphicFramePr>
        <p:xfrm>
          <a:off x="406574" y="908720"/>
          <a:ext cx="11449272" cy="3520440"/>
        </p:xfrm>
        <a:graphic>
          <a:graphicData uri="http://schemas.openxmlformats.org/drawingml/2006/table">
            <a:tbl>
              <a:tblPr firstRow="1" firstCol="1" bandRow="1"/>
              <a:tblGrid>
                <a:gridCol w="5701737">
                  <a:extLst>
                    <a:ext uri="{9D8B030D-6E8A-4147-A177-3AD203B41FA5}">
                      <a16:colId xmlns:a16="http://schemas.microsoft.com/office/drawing/2014/main" val="1026412450"/>
                    </a:ext>
                  </a:extLst>
                </a:gridCol>
                <a:gridCol w="5747535">
                  <a:extLst>
                    <a:ext uri="{9D8B030D-6E8A-4147-A177-3AD203B41FA5}">
                      <a16:colId xmlns:a16="http://schemas.microsoft.com/office/drawing/2014/main" val="14671513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“I don’t usually mind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mum and dad have given me a very happy childhood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They’ve been great parents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 last week my mum shared a picture of me and her in the park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was such a bad picture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was so embarrassed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Sharenting is bad news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—SAM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“My mum has so few followers, I don’t mind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 it’s different if your parents are famous or have lots of followers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Gwyneth Paltrow is very famous and so many people saw that skiing picture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do think her daughter was right to be angry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—JACK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09852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1540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following might be sharenting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Dale, a teenage boy, likes taking photos of his parents and posting them online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Grace, a teacher, likes taking photos of her own daily life and posting them online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Anna, a mother, likes taking photos of her 6-year-old son and posting them online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Kevin, a father, likes taking photos of the beautiful nature and posting them online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27659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“Posting photos of your children online which is also called sharenting is becoming more and more popular around the world.”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晒娃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特指父母分享孩子的照片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项符合。故选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98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1123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consent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2 probably mean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Ability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5781" y="13226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34481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French police have warned that parents could face future lawsuits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their children. Under French law, you are not allowed to publish a photo of someone without their consent.”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根据法国法律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未经他人同意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不得发布其照片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否则可能面临起诉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所以画线部分的含义是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28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804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be known from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all right for parents to post their children’s photos online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necessary for parents to stick to the “three P rules of posting”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 Sam and Jack think it’s a good idea to post children’s photos online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parents should stop posting pictures of children older than 12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20958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88293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推理判断题。根据专家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Ray Fitzgerald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“three P rules of posting”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以及文中青少年对隐私的重视可推知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遵守这些规则是必要的。故选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378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608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 for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Sharenting to Show Love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Sharent Online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 P Rules of Sharenting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Sharent or Not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466678"/>
            <a:ext cx="3057116" cy="48434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0630" y="145762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0188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全文围绕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是否应该晒娃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展开讨论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呈现正反观点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项符合。故选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571</Words>
  <Application>Microsoft Office PowerPoint</Application>
  <PresentationFormat>自定义</PresentationFormat>
  <Paragraphs>43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2025-09-17T17:39:27Z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